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3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6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8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4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4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9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8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3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5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DDBB9-D0F7-4C35-A6A1-A45A25045041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C7B7F-7F98-41B4-859F-77CF620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7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51" y="3387970"/>
            <a:ext cx="5382096" cy="49822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75234" y="-634832"/>
            <a:ext cx="7608467" cy="97788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6858000" cy="457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9098281"/>
            <a:ext cx="6858000" cy="457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58462" y="1024347"/>
            <a:ext cx="3036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Edwardian Script ITC" panose="030303020407070D0804" pitchFamily="66" charset="0"/>
              </a:rPr>
              <a:t>21 al 27 de </a:t>
            </a:r>
            <a:r>
              <a:rPr lang="en-US" sz="2400" dirty="0" err="1" smtClean="0">
                <a:solidFill>
                  <a:srgbClr val="002060"/>
                </a:solidFill>
                <a:latin typeface="Edwardian Script ITC" panose="030303020407070D0804" pitchFamily="66" charset="0"/>
              </a:rPr>
              <a:t>agosto</a:t>
            </a:r>
            <a:r>
              <a:rPr lang="en-US" sz="2400" dirty="0" smtClean="0">
                <a:solidFill>
                  <a:srgbClr val="002060"/>
                </a:solidFill>
                <a:latin typeface="Edwardian Script ITC" panose="030303020407070D0804" pitchFamily="66" charset="0"/>
              </a:rPr>
              <a:t> de 2017</a:t>
            </a:r>
            <a:endParaRPr lang="en-US" sz="2400" dirty="0">
              <a:solidFill>
                <a:srgbClr val="002060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8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Edwardian Script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A. Rodriguez Roberts</dc:creator>
  <cp:lastModifiedBy>Vanessa A. Rodriguez Roberts</cp:lastModifiedBy>
  <cp:revision>10</cp:revision>
  <cp:lastPrinted>2017-08-21T19:20:20Z</cp:lastPrinted>
  <dcterms:created xsi:type="dcterms:W3CDTF">2017-08-21T18:06:26Z</dcterms:created>
  <dcterms:modified xsi:type="dcterms:W3CDTF">2017-08-21T20:04:56Z</dcterms:modified>
</cp:coreProperties>
</file>